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89" r:id="rId4"/>
    <p:sldId id="290" r:id="rId5"/>
    <p:sldId id="291" r:id="rId6"/>
    <p:sldId id="256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456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C97BF4-8FDA-42BB-B18E-5FD22AC08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0093FA-C714-4BD3-AFD8-F427DD2D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D2CDFC-722F-48F4-8F21-CD9C2862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B9EAEB-9A7D-4B0D-93FF-65005178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3DB1C0-967D-496C-BC56-016E7CC7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825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DBB3F-ABD6-4C76-97A2-633AE4F9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4A6537-F32F-465D-8159-5995C4473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DDA8AD-2E25-4558-A311-7F56F360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A1BA1E-1D24-4886-B057-190FC6C4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3C1B8F-20BD-4057-B1CF-7CDF5F5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876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5E414E1-799E-4344-B8BD-DE367BB32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B73AFC-4769-45C2-B566-0E2C372CE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B9118E-AA4C-4AEF-BE26-25843463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1FA800-FE95-4784-B40C-96DE4DAE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955B15-0A2F-4EB1-AF63-F11EDA40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63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364B9F-104A-4F5F-A1A6-484B2787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B63F40-AEB4-4469-848B-5CB0A0F7A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8E8826-BA88-4BC1-B6AD-BA384401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672BB6-6D14-4A1C-B1A5-E4210650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C9FC9D-92FD-44F9-9F1C-A3C8624B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17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CD26C-DE3E-46D1-98C3-D5475FAC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DFE9DF-A09A-448D-9518-29EE6B0F8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2D5532-689F-488E-AC40-00FCDDB6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36D1C7-421F-4B8D-BE2D-9CB6466F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8D5145-823C-40B0-B45B-6266F2EE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02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6D19D-5560-41C1-B15E-4F5709E9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1F119-FD13-4ED9-A167-685BC326E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F08058-3CBB-4AAA-87EC-CCE90DB34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46CAD4-8A34-42D7-8EA7-08A71D5C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39E8F1-2F9D-46E4-A22D-C028201A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672C19-533C-4E08-8834-90EE77B5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12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566367-A560-4B93-96B5-1C003FA5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7972C0-FB53-47C9-B113-9767B91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D3F378-F88E-4D54-A71B-2591C64D5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E917D5-CAC1-4D32-8A29-3B37BFCA0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287FDD-3CF7-4D7E-91A4-33649D30B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1CF60B5-4E0D-413A-9086-58B8BE326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516038F-037F-4F66-B576-0B77AF37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43C6814-9816-4C38-9C23-6A130190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58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A1F049-75E7-45E5-9040-EA943B10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3573E1-EAC3-444D-8D95-1491C50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F6DB79-A5A0-4EF4-BC59-F2BBFEC27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8DD653-7791-4C81-86F7-0EF9BDA0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70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09135C-D137-4DB5-85CA-0DEB1F4A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FC9940-69C6-4287-BFED-AA77AEC8A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C2A2C7-7855-4D24-84DC-B1D0DB14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55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BFB20-78EE-49FB-96B7-019EAEC7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BE7A0F-A9E1-4DBD-9A04-C88180F69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8DC0BF-FFEF-4078-8917-E84CE66B3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0601C5-F4CA-405D-9ACF-88A4818F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F5A31E-F74D-438B-B075-40E98E88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BCBA8D-5F05-4418-B942-AA07D62D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33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BDD81A-C2A7-4F8D-B005-AE00F69A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C8348C0-3F1C-4B84-AF9D-AAD23FE49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A652A4-40AE-473A-A91E-1241E5112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95FB3F-A413-4E59-A9AF-6F236BDB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65CD72-FDE2-4541-8578-122BF9B6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D2893F-6EAF-4BC1-B4A4-92D5C812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32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51FB51-4F19-4732-BFD1-1576671B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ADDC89-85A0-434F-9B8D-FE9CB22EF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96A3C-B49A-4E65-B029-4024B435B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208BB-FAF2-44D5-9EA8-B70192090A5F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B78674-991F-4FB2-8053-153CE065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9A1D37-30E1-4AE8-9C0A-75FBE2CD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2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CE06A7C-D946-4864-927E-9DDDF4FEF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58"/>
          <a:stretch/>
        </p:blipFill>
        <p:spPr>
          <a:xfrm>
            <a:off x="0" y="0"/>
            <a:ext cx="212436" cy="6858000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F6BAE7D-1C9D-44CE-BEE3-673C84AB6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5"/>
          <a:stretch/>
        </p:blipFill>
        <p:spPr>
          <a:xfrm>
            <a:off x="8589818" y="0"/>
            <a:ext cx="360218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84D8B-D2E5-43DC-9C5E-B4AD0007A1D6}"/>
              </a:ext>
            </a:extLst>
          </p:cNvPr>
          <p:cNvSpPr/>
          <p:nvPr/>
        </p:nvSpPr>
        <p:spPr>
          <a:xfrm>
            <a:off x="11074400" y="6448425"/>
            <a:ext cx="241300" cy="190500"/>
          </a:xfrm>
          <a:prstGeom prst="rect">
            <a:avLst/>
          </a:prstGeom>
          <a:solidFill>
            <a:srgbClr val="F4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 descr="Capture d’écran 2018-06-06 à 18.58.23.png">
            <a:extLst>
              <a:ext uri="{FF2B5EF4-FFF2-40B4-BE49-F238E27FC236}">
                <a16:creationId xmlns:a16="http://schemas.microsoft.com/office/drawing/2014/main" id="{763DE44B-8F41-4CC9-A000-03DAF77C4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18" y="0"/>
            <a:ext cx="7761432" cy="4467799"/>
          </a:xfrm>
          <a:prstGeom prst="rect">
            <a:avLst/>
          </a:prstGeom>
        </p:spPr>
      </p:pic>
      <p:pic>
        <p:nvPicPr>
          <p:cNvPr id="1026" name="Picture 2" descr="Résultat de recherche d'images pour &quot;coupe de france de robotique&quot;">
            <a:extLst>
              <a:ext uri="{FF2B5EF4-FFF2-40B4-BE49-F238E27FC236}">
                <a16:creationId xmlns:a16="http://schemas.microsoft.com/office/drawing/2014/main" id="{E4F99E44-6C64-47FC-9612-54EB1328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218" y="4439224"/>
            <a:ext cx="5943600" cy="234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22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3FF968-B19E-4694-80F6-17B3F2EC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0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8C2C62-9FCF-4D3F-9B9E-576942D62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8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63286D7-E905-4C7F-971E-B0AE73593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9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A62B6C68-1369-4FCF-A6BA-EB13636D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29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2C6EF376-DC5B-496B-89BB-BCC3D5ADB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36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4C1AE4-8203-494B-B2BE-EBF78548D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60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, assis, ordinateur, portable&#10;&#10;Description générée automatiquement">
            <a:extLst>
              <a:ext uri="{FF2B5EF4-FFF2-40B4-BE49-F238E27FC236}">
                <a16:creationId xmlns:a16="http://schemas.microsoft.com/office/drawing/2014/main" id="{4DC5D4B4-A241-4F6A-B7AA-7D86C1045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5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4A7B17B-9C88-4A77-92F6-A9FCA1D1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4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503F76D-1396-48A2-8A83-32FBF7C4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04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4993ACA-F419-4FB9-8004-96582F83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CE06A7C-D946-4864-927E-9DDDF4FEF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58"/>
          <a:stretch/>
        </p:blipFill>
        <p:spPr>
          <a:xfrm>
            <a:off x="0" y="0"/>
            <a:ext cx="212436" cy="6858000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F6BAE7D-1C9D-44CE-BEE3-673C84AB6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5"/>
          <a:stretch/>
        </p:blipFill>
        <p:spPr>
          <a:xfrm>
            <a:off x="8589818" y="0"/>
            <a:ext cx="360218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84D8B-D2E5-43DC-9C5E-B4AD0007A1D6}"/>
              </a:ext>
            </a:extLst>
          </p:cNvPr>
          <p:cNvSpPr/>
          <p:nvPr/>
        </p:nvSpPr>
        <p:spPr>
          <a:xfrm>
            <a:off x="11074400" y="6448425"/>
            <a:ext cx="241300" cy="190500"/>
          </a:xfrm>
          <a:prstGeom prst="rect">
            <a:avLst/>
          </a:prstGeom>
          <a:solidFill>
            <a:srgbClr val="F4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D3FB1-3530-42F3-A7DD-0D1D6BE5E7F8}"/>
              </a:ext>
            </a:extLst>
          </p:cNvPr>
          <p:cNvSpPr/>
          <p:nvPr/>
        </p:nvSpPr>
        <p:spPr>
          <a:xfrm>
            <a:off x="760431" y="573088"/>
            <a:ext cx="78293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Black" panose="020B0604020202020204" pitchFamily="18" charset="0"/>
              </a:rPr>
              <a:t>Association </a:t>
            </a:r>
            <a:r>
              <a:rPr lang="fr-F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 Pro Black" panose="020B0604020202020204" pitchFamily="18" charset="0"/>
              </a:rPr>
              <a:t>Easybot</a:t>
            </a:r>
            <a:endParaRPr lang="fr-FR" sz="5400" b="1" dirty="0">
              <a:solidFill>
                <a:schemeClr val="tx1">
                  <a:lumMod val="75000"/>
                  <a:lumOff val="25000"/>
                </a:schemeClr>
              </a:solidFill>
              <a:latin typeface="Georgia Pro Black" panose="020B0604020202020204" pitchFamily="18" charset="0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D2B3A8E-C26C-4BDD-AF92-AD91FB9BFF8A}"/>
              </a:ext>
            </a:extLst>
          </p:cNvPr>
          <p:cNvSpPr txBox="1">
            <a:spLocks/>
          </p:cNvSpPr>
          <p:nvPr/>
        </p:nvSpPr>
        <p:spPr>
          <a:xfrm>
            <a:off x="487218" y="2138762"/>
            <a:ext cx="10218882" cy="42154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Création en 1998 </a:t>
            </a:r>
          </a:p>
          <a:p>
            <a:pPr marL="342900" indent="-342900" algn="l">
              <a:buFontTx/>
              <a:buChar char="-"/>
            </a:pPr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Régie par la loi 1901, dispose d’un compte bancaire </a:t>
            </a:r>
          </a:p>
          <a:p>
            <a:pPr marL="342900" indent="-342900" algn="l">
              <a:buFontTx/>
              <a:buChar char="-"/>
            </a:pPr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Partenariat avec FMD, une filière du Futuroscope</a:t>
            </a:r>
          </a:p>
          <a:p>
            <a:pPr marL="342900" indent="-342900" algn="l">
              <a:buFontTx/>
              <a:buChar char="-"/>
            </a:pPr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Possible demande d’aide à la région ou à des industriels</a:t>
            </a:r>
          </a:p>
          <a:p>
            <a:pPr marL="342900" indent="-342900" algn="l">
              <a:buFontTx/>
              <a:buChar char="-"/>
            </a:pPr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Subventions de l’école </a:t>
            </a:r>
          </a:p>
          <a:p>
            <a:pPr algn="l"/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0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DB88D5D-4297-4140-8681-A2ECE89C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8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intérieur, table, ordinateur, assis&#10;&#10;Description générée automatiquement">
            <a:extLst>
              <a:ext uri="{FF2B5EF4-FFF2-40B4-BE49-F238E27FC236}">
                <a16:creationId xmlns:a16="http://schemas.microsoft.com/office/drawing/2014/main" id="{CA6316F9-1AF8-413E-A656-024DFF036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68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personne, intérieur, debout, homme&#10;&#10;Description générée automatiquement">
            <a:extLst>
              <a:ext uri="{FF2B5EF4-FFF2-40B4-BE49-F238E27FC236}">
                <a16:creationId xmlns:a16="http://schemas.microsoft.com/office/drawing/2014/main" id="{FF920450-BE3E-4370-8A2D-54BD738B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08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CACE43E-8EC8-45D9-95FA-CE45895A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3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3B570DE-0733-40D1-815B-2D24B6FFC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22F2F5E-FA22-4814-A50D-4D047AEB4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88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A9FB1BB-3F50-4D24-9845-2B3F9FB37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55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personne, intérieur, homme, tenant&#10;&#10;Description générée automatiquement">
            <a:extLst>
              <a:ext uri="{FF2B5EF4-FFF2-40B4-BE49-F238E27FC236}">
                <a16:creationId xmlns:a16="http://schemas.microsoft.com/office/drawing/2014/main" id="{0EB81179-7F74-48C6-A123-41D76034F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57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B1BBAA4-5107-4196-A615-9FBD77D4A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28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03CFE04-3FE5-40E5-8417-D39BA8BD9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9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CE06A7C-D946-4864-927E-9DDDF4FEF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58"/>
          <a:stretch/>
        </p:blipFill>
        <p:spPr>
          <a:xfrm>
            <a:off x="0" y="0"/>
            <a:ext cx="212436" cy="6858000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F6BAE7D-1C9D-44CE-BEE3-673C84AB6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5"/>
          <a:stretch/>
        </p:blipFill>
        <p:spPr>
          <a:xfrm>
            <a:off x="8589818" y="0"/>
            <a:ext cx="360218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84D8B-D2E5-43DC-9C5E-B4AD0007A1D6}"/>
              </a:ext>
            </a:extLst>
          </p:cNvPr>
          <p:cNvSpPr/>
          <p:nvPr/>
        </p:nvSpPr>
        <p:spPr>
          <a:xfrm>
            <a:off x="11074400" y="6448425"/>
            <a:ext cx="241300" cy="190500"/>
          </a:xfrm>
          <a:prstGeom prst="rect">
            <a:avLst/>
          </a:prstGeom>
          <a:solidFill>
            <a:srgbClr val="F4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D3FB1-3530-42F3-A7DD-0D1D6BE5E7F8}"/>
              </a:ext>
            </a:extLst>
          </p:cNvPr>
          <p:cNvSpPr/>
          <p:nvPr/>
        </p:nvSpPr>
        <p:spPr>
          <a:xfrm>
            <a:off x="760431" y="573088"/>
            <a:ext cx="35541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Black" panose="020B0604020202020204" pitchFamily="18" charset="0"/>
              </a:rPr>
              <a:t>Héritage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D2B3A8E-C26C-4BDD-AF92-AD91FB9BFF8A}"/>
              </a:ext>
            </a:extLst>
          </p:cNvPr>
          <p:cNvSpPr txBox="1">
            <a:spLocks/>
          </p:cNvSpPr>
          <p:nvPr/>
        </p:nvSpPr>
        <p:spPr>
          <a:xfrm>
            <a:off x="353868" y="1821855"/>
            <a:ext cx="10218882" cy="48170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Table d’entrainement de 3*2m</a:t>
            </a:r>
          </a:p>
          <a:p>
            <a:pPr marL="342900" indent="-342900" algn="l">
              <a:buFontTx/>
              <a:buChar char="-"/>
            </a:pPr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 nombreux composants électroniques</a:t>
            </a:r>
          </a:p>
          <a:p>
            <a:pPr algn="l"/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(Arduino, Raspberry, </a:t>
            </a:r>
            <a:r>
              <a:rPr lang="fr-FR" sz="28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Teensy</a:t>
            </a: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  <a:p>
            <a:pPr marL="342900" indent="-342900" algn="l">
              <a:buFontTx/>
              <a:buChar char="-"/>
            </a:pPr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Des actionneurs de qualité (moteurs </a:t>
            </a:r>
            <a:r>
              <a:rPr lang="fr-FR" sz="28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Maxon</a:t>
            </a: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  <a:p>
            <a:pPr marL="342900" indent="-342900" algn="l">
              <a:buFontTx/>
              <a:buChar char="-"/>
            </a:pPr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La connaissance des anciens (et leur code informatique)</a:t>
            </a:r>
          </a:p>
          <a:p>
            <a:pPr marL="342900" indent="-342900" algn="l">
              <a:buFontTx/>
              <a:buChar char="-"/>
            </a:pPr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Une base roulante</a:t>
            </a:r>
          </a:p>
          <a:p>
            <a:pPr algn="l"/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l"/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3241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59ED327-2E99-4811-8C72-7CACE1C4A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0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jeu&#10;&#10;Description générée automatiquement">
            <a:extLst>
              <a:ext uri="{FF2B5EF4-FFF2-40B4-BE49-F238E27FC236}">
                <a16:creationId xmlns:a16="http://schemas.microsoft.com/office/drawing/2014/main" id="{7758BAC5-E719-4729-A952-66FD20231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5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A056BE-E5BD-474F-B05D-4D54D9B14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4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D08CF2F-5EE8-4E99-8EB4-8FBE6A5DB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CE06A7C-D946-4864-927E-9DDDF4FEF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58"/>
          <a:stretch/>
        </p:blipFill>
        <p:spPr>
          <a:xfrm>
            <a:off x="0" y="0"/>
            <a:ext cx="212436" cy="6858000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F6BAE7D-1C9D-44CE-BEE3-673C84AB6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5"/>
          <a:stretch/>
        </p:blipFill>
        <p:spPr>
          <a:xfrm>
            <a:off x="8589818" y="0"/>
            <a:ext cx="360218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84D8B-D2E5-43DC-9C5E-B4AD0007A1D6}"/>
              </a:ext>
            </a:extLst>
          </p:cNvPr>
          <p:cNvSpPr/>
          <p:nvPr/>
        </p:nvSpPr>
        <p:spPr>
          <a:xfrm>
            <a:off x="11074400" y="6448425"/>
            <a:ext cx="241300" cy="190500"/>
          </a:xfrm>
          <a:prstGeom prst="rect">
            <a:avLst/>
          </a:prstGeom>
          <a:solidFill>
            <a:srgbClr val="F4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D3FB1-3530-42F3-A7DD-0D1D6BE5E7F8}"/>
              </a:ext>
            </a:extLst>
          </p:cNvPr>
          <p:cNvSpPr/>
          <p:nvPr/>
        </p:nvSpPr>
        <p:spPr>
          <a:xfrm>
            <a:off x="760431" y="573088"/>
            <a:ext cx="75472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Black" panose="020B0604020202020204" pitchFamily="18" charset="0"/>
              </a:rPr>
              <a:t>La coupe de France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D2B3A8E-C26C-4BDD-AF92-AD91FB9BFF8A}"/>
              </a:ext>
            </a:extLst>
          </p:cNvPr>
          <p:cNvSpPr txBox="1">
            <a:spLocks/>
          </p:cNvSpPr>
          <p:nvPr/>
        </p:nvSpPr>
        <p:spPr>
          <a:xfrm>
            <a:off x="525318" y="2069506"/>
            <a:ext cx="10218882" cy="4215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Plus de 200 équipes inscrites</a:t>
            </a:r>
          </a:p>
          <a:p>
            <a:pPr marL="342900" indent="-342900" algn="l">
              <a:buFontTx/>
              <a:buChar char="-"/>
            </a:pPr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 jours de compétition</a:t>
            </a:r>
          </a:p>
          <a:p>
            <a:pPr marL="342900" indent="-342900" algn="l">
              <a:buFontTx/>
              <a:buChar char="-"/>
            </a:pPr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15 000 spectateurs</a:t>
            </a:r>
          </a:p>
          <a:p>
            <a:pPr marL="342900" indent="-342900" algn="l">
              <a:buFontTx/>
              <a:buChar char="-"/>
            </a:pPr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l">
              <a:buFontTx/>
              <a:buChar char="-"/>
            </a:pP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Accès à une compétition mondiale (</a:t>
            </a:r>
            <a:r>
              <a:rPr lang="fr-FR" sz="28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EuroBot</a:t>
            </a:r>
            <a:r>
              <a:rPr lang="fr-F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  <a:p>
            <a:pPr algn="l"/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l"/>
            <a:endParaRPr lang="fr-F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698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CE06A7C-D946-4864-927E-9DDDF4FEF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58"/>
          <a:stretch/>
        </p:blipFill>
        <p:spPr>
          <a:xfrm>
            <a:off x="0" y="0"/>
            <a:ext cx="212436" cy="6858000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F6BAE7D-1C9D-44CE-BEE3-673C84AB6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5"/>
          <a:stretch/>
        </p:blipFill>
        <p:spPr>
          <a:xfrm>
            <a:off x="8589818" y="0"/>
            <a:ext cx="360218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84D8B-D2E5-43DC-9C5E-B4AD0007A1D6}"/>
              </a:ext>
            </a:extLst>
          </p:cNvPr>
          <p:cNvSpPr/>
          <p:nvPr/>
        </p:nvSpPr>
        <p:spPr>
          <a:xfrm>
            <a:off x="11074400" y="6448425"/>
            <a:ext cx="241300" cy="190500"/>
          </a:xfrm>
          <a:prstGeom prst="rect">
            <a:avLst/>
          </a:prstGeom>
          <a:solidFill>
            <a:srgbClr val="F4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D3FB1-3530-42F3-A7DD-0D1D6BE5E7F8}"/>
              </a:ext>
            </a:extLst>
          </p:cNvPr>
          <p:cNvSpPr/>
          <p:nvPr/>
        </p:nvSpPr>
        <p:spPr>
          <a:xfrm>
            <a:off x="760431" y="573088"/>
            <a:ext cx="43460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Black" panose="020B0604020202020204" pitchFamily="18" charset="0"/>
              </a:rPr>
              <a:t>Calendrier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D2B3A8E-C26C-4BDD-AF92-AD91FB9BFF8A}"/>
              </a:ext>
            </a:extLst>
          </p:cNvPr>
          <p:cNvSpPr txBox="1">
            <a:spLocks/>
          </p:cNvSpPr>
          <p:nvPr/>
        </p:nvSpPr>
        <p:spPr>
          <a:xfrm>
            <a:off x="506268" y="1620838"/>
            <a:ext cx="10568132" cy="5018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Septembre/Octobre : </a:t>
            </a:r>
            <a:r>
              <a:rPr lang="fr-F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Recherche sponsors et matériel,</a:t>
            </a:r>
          </a:p>
          <a:p>
            <a:pPr algn="l"/>
            <a:r>
              <a:rPr lang="fr-F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			Prise de connaissance des règles</a:t>
            </a:r>
          </a:p>
          <a:p>
            <a:pPr marL="342900" indent="-342900" algn="l">
              <a:buFontTx/>
              <a:buChar char="-"/>
            </a:pPr>
            <a:r>
              <a:rPr lang="fr-F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Novembre : </a:t>
            </a:r>
            <a:r>
              <a:rPr lang="fr-F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	Réalisation de la table </a:t>
            </a:r>
          </a:p>
          <a:p>
            <a:pPr algn="l"/>
            <a:r>
              <a:rPr lang="fr-F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	  		Elaboration de la stratégie</a:t>
            </a:r>
          </a:p>
          <a:p>
            <a:pPr marL="342900" indent="-342900" algn="l">
              <a:buFontTx/>
              <a:buChar char="-"/>
            </a:pPr>
            <a:r>
              <a:rPr lang="fr-F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Décembre/Janvier : </a:t>
            </a:r>
            <a:r>
              <a:rPr lang="fr-F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Modélisation du robot (CATIA)</a:t>
            </a:r>
          </a:p>
          <a:p>
            <a:pPr algn="l"/>
            <a:r>
              <a:rPr lang="fr-F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		    	Début de fabrication</a:t>
            </a:r>
          </a:p>
          <a:p>
            <a:pPr marL="342900" indent="-342900" algn="l">
              <a:buFontTx/>
              <a:buChar char="-"/>
            </a:pPr>
            <a:r>
              <a:rPr lang="fr-F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Février : 	</a:t>
            </a:r>
            <a:r>
              <a:rPr lang="fr-F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	Fabrication du robot</a:t>
            </a:r>
          </a:p>
          <a:p>
            <a:pPr marL="342900" indent="-342900" algn="l">
              <a:buFontTx/>
              <a:buChar char="-"/>
            </a:pPr>
            <a:r>
              <a:rPr lang="fr-F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Mars/Avril : </a:t>
            </a:r>
            <a:r>
              <a:rPr lang="fr-F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	Phase de tests et améliorations</a:t>
            </a:r>
          </a:p>
          <a:p>
            <a:pPr algn="l"/>
            <a:r>
              <a:rPr lang="fr-F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	   		Finalisation de la stratégie</a:t>
            </a:r>
          </a:p>
          <a:p>
            <a:pPr marL="342900" indent="-342900" algn="l">
              <a:buFontTx/>
              <a:buChar char="-"/>
            </a:pPr>
            <a:r>
              <a:rPr lang="fr-F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Mai : </a:t>
            </a:r>
            <a:r>
              <a:rPr lang="fr-F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  		Dernières modifications</a:t>
            </a:r>
          </a:p>
          <a:p>
            <a:pPr algn="l"/>
            <a:r>
              <a:rPr lang="fr-F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				Compétition</a:t>
            </a:r>
          </a:p>
          <a:p>
            <a:pPr algn="l"/>
            <a:endParaRPr lang="fr-F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l"/>
            <a:endParaRPr lang="fr-F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31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7" name="Image 116">
            <a:extLst>
              <a:ext uri="{FF2B5EF4-FFF2-40B4-BE49-F238E27FC236}">
                <a16:creationId xmlns:a16="http://schemas.microsoft.com/office/drawing/2014/main" id="{7768DF33-4D4D-47B4-9873-0ED3B0A8F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27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43069BC-652F-4454-AB69-BA8326A34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55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D043283-685D-40D9-9640-502CAC116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3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rte, jouet&#10;&#10;Description générée automatiquement">
            <a:extLst>
              <a:ext uri="{FF2B5EF4-FFF2-40B4-BE49-F238E27FC236}">
                <a16:creationId xmlns:a16="http://schemas.microsoft.com/office/drawing/2014/main" id="{0D332910-CDE0-457B-A453-0EB69F6A6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27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74</Words>
  <Application>Microsoft Office PowerPoint</Application>
  <PresentationFormat>Grand écran</PresentationFormat>
  <Paragraphs>41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Yu Gothic UI Semibold</vt:lpstr>
      <vt:lpstr>Arial</vt:lpstr>
      <vt:lpstr>Calibri</vt:lpstr>
      <vt:lpstr>Calibri Light</vt:lpstr>
      <vt:lpstr>Georgia Pro Black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koutaiba alabd</dc:creator>
  <cp:lastModifiedBy>Arthur FINDELAIR</cp:lastModifiedBy>
  <cp:revision>8</cp:revision>
  <dcterms:created xsi:type="dcterms:W3CDTF">2019-10-05T11:38:47Z</dcterms:created>
  <dcterms:modified xsi:type="dcterms:W3CDTF">2019-10-15T19:09:06Z</dcterms:modified>
</cp:coreProperties>
</file>